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305" r:id="rId6"/>
    <p:sldId id="260" r:id="rId7"/>
    <p:sldId id="261" r:id="rId8"/>
  </p:sldIdLst>
  <p:sldSz cx="9144000" cy="5143500" type="screen16x9"/>
  <p:notesSz cx="6858000" cy="9144000"/>
  <p:embeddedFontLst>
    <p:embeddedFont>
      <p:font typeface="Montserrat" panose="020B0604020202020204" charset="0"/>
      <p:regular r:id="rId10"/>
      <p:bold r:id="rId11"/>
      <p:italic r:id="rId12"/>
      <p:boldItalic r:id="rId13"/>
    </p:embeddedFont>
    <p:embeddedFont>
      <p:font typeface="Montserrat ExtraLight" panose="020B0604020202020204" charset="0"/>
      <p:regular r:id="rId14"/>
      <p:bold r:id="rId15"/>
      <p:italic r:id="rId16"/>
      <p:boldItalic r:id="rId17"/>
    </p:embeddedFont>
    <p:embeddedFont>
      <p:font typeface="Montserrat ExtraBold" panose="020B0604020202020204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20FAE22-3254-412F-AC08-1AD26699FDAC}">
  <a:tblStyle styleId="{E20FAE22-3254-412F-AC08-1AD26699FD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30369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Music Maker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Mustafa Ali &amp; Faizan Hussain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Signals &amp; Systems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Design &amp; Features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1026200" y="1218059"/>
            <a:ext cx="3410100" cy="332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1150" dirty="0" smtClean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Record Unfiltered Audio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1150" dirty="0" smtClean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2. Create Computer generated music from recorded audio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1150" dirty="0" smtClean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3. Print Music Sheet of recording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1150" dirty="0" smtClean="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4. Generate Audio from custom Music Sheet ( In Progress )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40370"/>
            <a:ext cx="4464496" cy="379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267744" y="2336505"/>
            <a:ext cx="203048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Segmentation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2267744" y="2940752"/>
            <a:ext cx="203048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Smoothen &amp; Draw an outline of the audio through convolution &amp; then divide into sections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499992" y="2464360"/>
            <a:ext cx="252028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Fourier </a:t>
            </a:r>
            <a:br>
              <a:rPr lang="en" dirty="0" smtClean="0"/>
            </a:br>
            <a:r>
              <a:rPr lang="en" dirty="0" smtClean="0"/>
              <a:t>Transfrom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4764082" y="2940752"/>
            <a:ext cx="203048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Apply Fourier Transform to each section &amp; obtain the note with the highest magnitude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0" y="2336505"/>
            <a:ext cx="203048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Record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0" y="2940752"/>
            <a:ext cx="2030488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Record the audio from the user 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764079" y="1491630"/>
            <a:ext cx="203048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827584" y="226709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095328" y="226709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614960" y="226709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178;p40"/>
          <p:cNvSpPr txBox="1">
            <a:spLocks/>
          </p:cNvSpPr>
          <p:nvPr/>
        </p:nvSpPr>
        <p:spPr>
          <a:xfrm>
            <a:off x="3" y="1514243"/>
            <a:ext cx="2030488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01</a:t>
            </a:r>
            <a:endParaRPr lang="en" dirty="0"/>
          </a:p>
        </p:txBody>
      </p:sp>
      <p:sp>
        <p:nvSpPr>
          <p:cNvPr id="15" name="Google Shape;185;p40"/>
          <p:cNvSpPr txBox="1">
            <a:spLocks/>
          </p:cNvSpPr>
          <p:nvPr/>
        </p:nvSpPr>
        <p:spPr>
          <a:xfrm>
            <a:off x="2267747" y="1514243"/>
            <a:ext cx="2030488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02</a:t>
            </a:r>
            <a:endParaRPr lang="en" dirty="0"/>
          </a:p>
        </p:txBody>
      </p:sp>
      <p:sp>
        <p:nvSpPr>
          <p:cNvPr id="18" name="Google Shape;179;p40"/>
          <p:cNvSpPr txBox="1">
            <a:spLocks noGrp="1"/>
          </p:cNvSpPr>
          <p:nvPr>
            <p:ph type="title"/>
          </p:nvPr>
        </p:nvSpPr>
        <p:spPr>
          <a:xfrm>
            <a:off x="7020272" y="2322854"/>
            <a:ext cx="203048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Generation</a:t>
            </a:r>
            <a:endParaRPr dirty="0"/>
          </a:p>
        </p:txBody>
      </p:sp>
      <p:sp>
        <p:nvSpPr>
          <p:cNvPr id="19" name="Google Shape;180;p40"/>
          <p:cNvSpPr txBox="1">
            <a:spLocks/>
          </p:cNvSpPr>
          <p:nvPr/>
        </p:nvSpPr>
        <p:spPr>
          <a:xfrm>
            <a:off x="7020272" y="2931790"/>
            <a:ext cx="2030488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smtClean="0"/>
              <a:t>Fix the frequency of each note and generate audio with perfect musical frequencies</a:t>
            </a:r>
            <a:endParaRPr lang="en-US" dirty="0"/>
          </a:p>
        </p:txBody>
      </p:sp>
      <p:cxnSp>
        <p:nvCxnSpPr>
          <p:cNvPr id="20" name="Google Shape;188;p40"/>
          <p:cNvCxnSpPr/>
          <p:nvPr/>
        </p:nvCxnSpPr>
        <p:spPr>
          <a:xfrm>
            <a:off x="7884368" y="225343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" name="Google Shape;185;p40"/>
          <p:cNvSpPr txBox="1">
            <a:spLocks/>
          </p:cNvSpPr>
          <p:nvPr/>
        </p:nvSpPr>
        <p:spPr>
          <a:xfrm>
            <a:off x="7020275" y="1500592"/>
            <a:ext cx="2030488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39" y="267112"/>
            <a:ext cx="6902321" cy="241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178;p40"/>
          <p:cNvSpPr txBox="1">
            <a:spLocks/>
          </p:cNvSpPr>
          <p:nvPr/>
        </p:nvSpPr>
        <p:spPr>
          <a:xfrm>
            <a:off x="35496" y="1048939"/>
            <a:ext cx="131229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01</a:t>
            </a:r>
            <a:endParaRPr lang="en" dirty="0"/>
          </a:p>
        </p:txBody>
      </p:sp>
      <p:sp>
        <p:nvSpPr>
          <p:cNvPr id="8" name="Google Shape;185;p40"/>
          <p:cNvSpPr txBox="1">
            <a:spLocks/>
          </p:cNvSpPr>
          <p:nvPr/>
        </p:nvSpPr>
        <p:spPr>
          <a:xfrm>
            <a:off x="35496" y="3507854"/>
            <a:ext cx="1312296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02</a:t>
            </a:r>
            <a:endParaRPr lang="e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/>
          <a:stretch/>
        </p:blipFill>
        <p:spPr bwMode="auto">
          <a:xfrm>
            <a:off x="1538139" y="2981987"/>
            <a:ext cx="7210325" cy="185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8;p40"/>
          <p:cNvSpPr txBox="1">
            <a:spLocks/>
          </p:cNvSpPr>
          <p:nvPr/>
        </p:nvSpPr>
        <p:spPr>
          <a:xfrm>
            <a:off x="179512" y="2207890"/>
            <a:ext cx="109627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03</a:t>
            </a:r>
            <a:endParaRPr lang="en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22" y="731775"/>
            <a:ext cx="7085692" cy="385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785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5486"/>
            <a:ext cx="5256584" cy="466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178;p40"/>
          <p:cNvSpPr txBox="1">
            <a:spLocks/>
          </p:cNvSpPr>
          <p:nvPr/>
        </p:nvSpPr>
        <p:spPr>
          <a:xfrm>
            <a:off x="395536" y="2207890"/>
            <a:ext cx="109627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Please remain Silent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110</Words>
  <Application>Microsoft Office PowerPoint</Application>
  <PresentationFormat>On-screen Show (16:9)</PresentationFormat>
  <Paragraphs>26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Montserrat</vt:lpstr>
      <vt:lpstr>Montserrat ExtraLight</vt:lpstr>
      <vt:lpstr>Montserrat ExtraBold</vt:lpstr>
      <vt:lpstr>Futuristic Background by Slidesgo</vt:lpstr>
      <vt:lpstr>Music Maker</vt:lpstr>
      <vt:lpstr>Design &amp; Features</vt:lpstr>
      <vt:lpstr>Segmentation</vt:lpstr>
      <vt:lpstr>PowerPoint Presentation</vt:lpstr>
      <vt:lpstr>PowerPoint Presentation</vt:lpstr>
      <vt:lpstr>PowerPoint Presentation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Maker</dc:title>
  <dc:creator>Mustafa Ali</dc:creator>
  <cp:lastModifiedBy>Mustafa Ali</cp:lastModifiedBy>
  <cp:revision>6</cp:revision>
  <dcterms:modified xsi:type="dcterms:W3CDTF">2023-12-28T03:05:26Z</dcterms:modified>
</cp:coreProperties>
</file>